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5"/>
  </p:sldMasterIdLst>
  <p:notesMasterIdLst>
    <p:notesMasterId r:id="rId30"/>
  </p:notesMasterIdLst>
  <p:sldIdLst>
    <p:sldId id="271" r:id="rId16"/>
    <p:sldId id="257" r:id="rId17"/>
    <p:sldId id="262" r:id="rId18"/>
    <p:sldId id="263" r:id="rId19"/>
    <p:sldId id="264" r:id="rId20"/>
    <p:sldId id="265" r:id="rId21"/>
    <p:sldId id="266" r:id="rId22"/>
    <p:sldId id="267" r:id="rId23"/>
    <p:sldId id="269" r:id="rId24"/>
    <p:sldId id="270" r:id="rId25"/>
    <p:sldId id="274" r:id="rId26"/>
    <p:sldId id="275" r:id="rId27"/>
    <p:sldId id="272" r:id="rId28"/>
    <p:sldId id="273" r:id="rId2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9.xml"/><Relationship Id="rId32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1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10" Type="http://schemas.openxmlformats.org/officeDocument/2006/relationships/customXml" Target="../customXml/item10.xml"/><Relationship Id="rId19" Type="http://schemas.openxmlformats.org/officeDocument/2006/relationships/slide" Target="slides/slide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C16CB-3A0C-4462-81F9-2B32929AB40A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C7DE-5516-4F65-87B3-0B7A4D40726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04346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C7DE-5516-4F65-87B3-0B7A4D40726A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04602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" Type="http://schemas.openxmlformats.org/officeDocument/2006/relationships/customXml" Target="../../customXml/item8.xml"/><Relationship Id="rId6" Type="http://schemas.openxmlformats.org/officeDocument/2006/relationships/tags" Target="../tags/tag5.xml"/><Relationship Id="rId11" Type="http://schemas.openxmlformats.org/officeDocument/2006/relationships/image" Target="../media/image5.png"/><Relationship Id="rId5" Type="http://schemas.openxmlformats.org/officeDocument/2006/relationships/tags" Target="../tags/tag4.xml"/><Relationship Id="rId10" Type="http://schemas.openxmlformats.org/officeDocument/2006/relationships/image" Target="../media/image4.png"/><Relationship Id="rId4" Type="http://schemas.openxmlformats.org/officeDocument/2006/relationships/tags" Target="../tags/tag3.xml"/><Relationship Id="rId9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customXml" Target="../../customXml/item5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5" Type="http://schemas.openxmlformats.org/officeDocument/2006/relationships/tags" Target="../tags/tag10.xml"/><Relationship Id="rId10" Type="http://schemas.openxmlformats.org/officeDocument/2006/relationships/tags" Target="../tags/tag15.xml"/><Relationship Id="rId4" Type="http://schemas.openxmlformats.org/officeDocument/2006/relationships/tags" Target="../tags/tag9.xml"/><Relationship Id="rId9" Type="http://schemas.openxmlformats.org/officeDocument/2006/relationships/tags" Target="../tags/tag14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8.xml"/><Relationship Id="rId7" Type="http://schemas.openxmlformats.org/officeDocument/2006/relationships/image" Target="../media/image3.png"/><Relationship Id="rId2" Type="http://schemas.openxmlformats.org/officeDocument/2006/relationships/tags" Target="../tags/tag17.xml"/><Relationship Id="rId1" Type="http://schemas.openxmlformats.org/officeDocument/2006/relationships/customXml" Target="../../customXml/item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2.xml"/><Relationship Id="rId7" Type="http://schemas.openxmlformats.org/officeDocument/2006/relationships/image" Target="../media/image3.png"/><Relationship Id="rId2" Type="http://schemas.openxmlformats.org/officeDocument/2006/relationships/tags" Target="../tags/tag21.xml"/><Relationship Id="rId1" Type="http://schemas.openxmlformats.org/officeDocument/2006/relationships/customXml" Target="../../customXml/item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6.xml"/><Relationship Id="rId7" Type="http://schemas.openxmlformats.org/officeDocument/2006/relationships/image" Target="../media/image3.png"/><Relationship Id="rId2" Type="http://schemas.openxmlformats.org/officeDocument/2006/relationships/tags" Target="../tags/tag25.xml"/><Relationship Id="rId1" Type="http://schemas.openxmlformats.org/officeDocument/2006/relationships/customXml" Target="../../customXml/item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customXml" Target="../../customXml/item10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13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1.xml"/><Relationship Id="rId7" Type="http://schemas.openxmlformats.org/officeDocument/2006/relationships/image" Target="../media/image3.png"/><Relationship Id="rId2" Type="http://schemas.openxmlformats.org/officeDocument/2006/relationships/tags" Target="../tags/tag30.xml"/><Relationship Id="rId1" Type="http://schemas.openxmlformats.org/officeDocument/2006/relationships/customXml" Target="../../customXml/item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35.xml"/><Relationship Id="rId7" Type="http://schemas.openxmlformats.org/officeDocument/2006/relationships/image" Target="../media/image3.png"/><Relationship Id="rId2" Type="http://schemas.openxmlformats.org/officeDocument/2006/relationships/tags" Target="../tags/tag34.xml"/><Relationship Id="rId1" Type="http://schemas.openxmlformats.org/officeDocument/2006/relationships/customXml" Target="../../customXml/item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customXml" Target="../../customXml/item1.xml"/><Relationship Id="rId6" Type="http://schemas.openxmlformats.org/officeDocument/2006/relationships/tags" Target="../tags/tag42.xml"/><Relationship Id="rId11" Type="http://schemas.openxmlformats.org/officeDocument/2006/relationships/image" Target="../media/image5.png"/><Relationship Id="rId5" Type="http://schemas.openxmlformats.org/officeDocument/2006/relationships/tags" Target="../tags/tag41.xml"/><Relationship Id="rId10" Type="http://schemas.openxmlformats.org/officeDocument/2006/relationships/image" Target="../media/image4.png"/><Relationship Id="rId4" Type="http://schemas.openxmlformats.org/officeDocument/2006/relationships/tags" Target="../tags/tag40.xml"/><Relationship Id="rId9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customXml" Target="../../customXml/item7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6.xml"/><Relationship Id="rId7" Type="http://schemas.openxmlformats.org/officeDocument/2006/relationships/tags" Target="../tags/tag50.xml"/><Relationship Id="rId2" Type="http://schemas.openxmlformats.org/officeDocument/2006/relationships/tags" Target="../tags/tag45.xml"/><Relationship Id="rId1" Type="http://schemas.openxmlformats.org/officeDocument/2006/relationships/customXml" Target="../../customXml/item6.xml"/><Relationship Id="rId6" Type="http://schemas.openxmlformats.org/officeDocument/2006/relationships/tags" Target="../tags/tag49.xml"/><Relationship Id="rId11" Type="http://schemas.openxmlformats.org/officeDocument/2006/relationships/image" Target="../media/image5.png"/><Relationship Id="rId5" Type="http://schemas.openxmlformats.org/officeDocument/2006/relationships/tags" Target="../tags/tag48.xml"/><Relationship Id="rId10" Type="http://schemas.openxmlformats.org/officeDocument/2006/relationships/image" Target="../media/image4.png"/><Relationship Id="rId4" Type="http://schemas.openxmlformats.org/officeDocument/2006/relationships/tags" Target="../tags/tag47.xml"/><Relationship Id="rId9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1.xml"/><Relationship Id="rId1" Type="http://schemas.openxmlformats.org/officeDocument/2006/relationships/customXml" Target="../../customXml/item1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2.xml"/><Relationship Id="rId1" Type="http://schemas.openxmlformats.org/officeDocument/2006/relationships/customXml" Target="../../customXml/item14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3 Choices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pic>
        <p:nvPicPr>
          <p:cNvPr id="10" name="Picture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225832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5 Choices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069848" y="1069848"/>
            <a:ext cx="7699248" cy="923773"/>
          </a:xfrm>
          <a:prstGeom prst="rect">
            <a:avLst/>
          </a:prstGeom>
        </p:spPr>
        <p:txBody>
          <a:bodyPr vert="horz" wrap="square" lIns="94701" tIns="26328" rIns="94701" bIns="26328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069848" y="2110207"/>
            <a:ext cx="7699248" cy="923773"/>
          </a:xfrm>
          <a:prstGeom prst="rect">
            <a:avLst/>
          </a:prstGeom>
        </p:spPr>
        <p:txBody>
          <a:bodyPr vert="horz" wrap="square" lIns="94701" tIns="26328" rIns="94701" bIns="26328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069848" y="3150565"/>
            <a:ext cx="7699248" cy="923773"/>
          </a:xfrm>
          <a:prstGeom prst="rect">
            <a:avLst/>
          </a:prstGeom>
        </p:spPr>
        <p:txBody>
          <a:bodyPr vert="horz" wrap="square" lIns="94701" tIns="26328" rIns="94701" bIns="26328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  <p:custDataLst>
              <p:tags r:id="rId5"/>
            </p:custDataLst>
          </p:nvPr>
        </p:nvSpPr>
        <p:spPr>
          <a:xfrm>
            <a:off x="1069848" y="4190924"/>
            <a:ext cx="7699248" cy="923773"/>
          </a:xfrm>
          <a:prstGeom prst="rect">
            <a:avLst/>
          </a:prstGeom>
        </p:spPr>
        <p:txBody>
          <a:bodyPr vert="horz" wrap="square" lIns="94701" tIns="26328" rIns="94701" bIns="26328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  <p:custDataLst>
              <p:tags r:id="rId6"/>
            </p:custDataLst>
          </p:nvPr>
        </p:nvSpPr>
        <p:spPr>
          <a:xfrm>
            <a:off x="1069848" y="5231283"/>
            <a:ext cx="7699248" cy="923773"/>
          </a:xfrm>
          <a:prstGeom prst="rect">
            <a:avLst/>
          </a:prstGeom>
        </p:spPr>
        <p:txBody>
          <a:bodyPr vert="horz" wrap="square" lIns="94701" tIns="26328" rIns="94701" bIns="26328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pic>
        <p:nvPicPr>
          <p:cNvPr id="12" name="Picture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216266"/>
            <a:ext cx="630936" cy="630936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 userDrawn="1">
            <p:custDataLst>
              <p:tags r:id="rId8"/>
            </p:custDataLst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56625"/>
            <a:ext cx="630936" cy="630936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>
            <p:custDataLst>
              <p:tags r:id="rId9"/>
            </p:custDataLst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296983"/>
            <a:ext cx="630936" cy="630936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 userDrawn="1">
            <p:custDataLst>
              <p:tags r:id="rId10"/>
            </p:custDataLst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337342"/>
            <a:ext cx="630936" cy="630936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 userDrawn="1">
            <p:custDataLst>
              <p:tags r:id="rId11"/>
            </p:custDataLst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5377700"/>
            <a:ext cx="630936" cy="630936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970570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2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en-US" sz="3200" smtClean="0"/>
              <a:t>Yes</a:t>
            </a:r>
            <a:endParaRPr lang="bg-BG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4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en-US" sz="3200" smtClean="0"/>
              <a:t>No</a:t>
            </a:r>
            <a:endParaRPr lang="bg-BG" sz="3200"/>
          </a:p>
        </p:txBody>
      </p:sp>
      <p:pic>
        <p:nvPicPr>
          <p:cNvPr id="9" name="Picture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204534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Yes/N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384048" y="1901722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r" defTabSz="914400" rtl="0" eaLnBrk="1" latinLnBrk="0" hangingPunct="1">
              <a:buNone/>
            </a:pPr>
            <a:r>
              <a:rPr lang="en-US" sz="3200" smtClean="0"/>
              <a:t>Yes</a:t>
            </a:r>
            <a:endParaRPr lang="bg-BG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384048" y="3540784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r" defTabSz="914400" rtl="0" eaLnBrk="1" latinLnBrk="0" hangingPunct="1">
              <a:buNone/>
            </a:pPr>
            <a:r>
              <a:rPr lang="en-US" sz="3200" smtClean="0"/>
              <a:t>No</a:t>
            </a:r>
            <a:endParaRPr lang="bg-BG" sz="3200"/>
          </a:p>
        </p:txBody>
      </p:sp>
      <p:pic>
        <p:nvPicPr>
          <p:cNvPr id="9" name="Picture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2234336"/>
            <a:ext cx="857250" cy="85725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552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675175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Yes/No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2464308" y="2329663"/>
            <a:ext cx="2029968" cy="4437126"/>
          </a:xfrm>
          <a:prstGeom prst="rect">
            <a:avLst/>
          </a:prstGeom>
          <a:noFill/>
        </p:spPr>
        <p:txBody>
          <a:bodyPr vert="vert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en-US" sz="3200" smtClean="0"/>
              <a:t>Yes</a:t>
            </a:r>
            <a:endParaRPr lang="bg-BG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4649724" y="2329663"/>
            <a:ext cx="2029968" cy="4437126"/>
          </a:xfrm>
          <a:prstGeom prst="rect">
            <a:avLst/>
          </a:prstGeom>
          <a:noFill/>
        </p:spPr>
        <p:txBody>
          <a:bodyPr vert="vert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en-US" sz="3200" smtClean="0"/>
              <a:t>No</a:t>
            </a:r>
            <a:endParaRPr lang="bg-BG" sz="3200"/>
          </a:p>
        </p:txBody>
      </p:sp>
      <p:pic>
        <p:nvPicPr>
          <p:cNvPr id="9" name="Picture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667" y="1355827"/>
            <a:ext cx="857250" cy="85725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083" y="135582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274901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1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pic>
        <p:nvPicPr>
          <p:cNvPr id="7" name="Picture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519605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19451589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2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en-US" sz="3200" smtClean="0"/>
              <a:t>Yes</a:t>
            </a:r>
            <a:endParaRPr lang="bg-BG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4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en-US" sz="3200" smtClean="0"/>
              <a:t>No</a:t>
            </a:r>
            <a:endParaRPr lang="bg-BG" sz="3200"/>
          </a:p>
        </p:txBody>
      </p:sp>
      <p:pic>
        <p:nvPicPr>
          <p:cNvPr id="9" name="Picture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36481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5 - Yes/N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TextBox 6"/>
          <p:cNvSpPr txBox="1"/>
          <p:nvPr userDrawn="1">
            <p:custDataLst>
              <p:tags r:id="rId2"/>
            </p:custDataLst>
          </p:nvPr>
        </p:nvSpPr>
        <p:spPr>
          <a:xfrm>
            <a:off x="1371600" y="1901722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en-US" sz="3200" smtClean="0"/>
              <a:t>Yes</a:t>
            </a:r>
            <a:endParaRPr lang="bg-BG" sz="3200"/>
          </a:p>
        </p:txBody>
      </p:sp>
      <p:sp>
        <p:nvSpPr>
          <p:cNvPr id="8" name="TextBox 7"/>
          <p:cNvSpPr txBox="1"/>
          <p:nvPr userDrawn="1">
            <p:custDataLst>
              <p:tags r:id="rId3"/>
            </p:custDataLst>
          </p:nvPr>
        </p:nvSpPr>
        <p:spPr>
          <a:xfrm>
            <a:off x="1371600" y="3540784"/>
            <a:ext cx="7388352" cy="1522476"/>
          </a:xfrm>
          <a:prstGeom prst="rect">
            <a:avLst/>
          </a:prstGeom>
          <a:noFill/>
        </p:spPr>
        <p:txBody>
          <a:bodyPr vert="horz" rtlCol="0" anchor="ctr">
            <a:noAutofit/>
          </a:bodyPr>
          <a:lstStyle/>
          <a:p>
            <a:pPr marL="0" algn="l" defTabSz="914400" rtl="0" eaLnBrk="1" latinLnBrk="0" hangingPunct="1">
              <a:buNone/>
            </a:pPr>
            <a:r>
              <a:rPr lang="en-US" sz="3200" smtClean="0"/>
              <a:t>No</a:t>
            </a:r>
            <a:endParaRPr lang="bg-BG" sz="3200"/>
          </a:p>
        </p:txBody>
      </p:sp>
      <p:pic>
        <p:nvPicPr>
          <p:cNvPr id="9" name="Picture 8"/>
          <p:cNvPicPr>
            <a:picLocks/>
          </p:cNvPicPr>
          <p:nvPr userDrawn="1"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2234336"/>
            <a:ext cx="857250" cy="85725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873398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284047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3 Choices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buNone/>
              <a:defRPr sz="3200"/>
            </a:lvl1pPr>
            <a:lvl2pPr marL="0" indent="0" algn="l" defTabSz="914400" rtl="0" eaLnBrk="1" latinLnBrk="0" hangingPunct="1">
              <a:buNone/>
              <a:defRPr sz="3200"/>
            </a:lvl2pPr>
            <a:lvl3pPr marL="237744" indent="0" algn="l" defTabSz="914400" rtl="0" eaLnBrk="1" latinLnBrk="0" hangingPunct="1">
              <a:buNone/>
              <a:defRPr sz="3200"/>
            </a:lvl3pPr>
            <a:lvl4pPr marL="466344" indent="0" algn="l" defTabSz="914400" rtl="0" eaLnBrk="1" latinLnBrk="0" hangingPunct="1">
              <a:buNone/>
              <a:defRPr sz="3200"/>
            </a:lvl4pPr>
            <a:lvl5pPr marL="685800" indent="0" algn="l" defTabSz="914400" rtl="0" eaLnBrk="1" latinLnBrk="0" hangingPunct="1"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buNone/>
              <a:defRPr sz="3200"/>
            </a:lvl1pPr>
            <a:lvl2pPr marL="0" indent="0" algn="l" defTabSz="914400" rtl="0" eaLnBrk="1" latinLnBrk="0" hangingPunct="1">
              <a:buNone/>
              <a:defRPr sz="3200"/>
            </a:lvl2pPr>
            <a:lvl3pPr marL="237744" indent="0" algn="l" defTabSz="914400" rtl="0" eaLnBrk="1" latinLnBrk="0" hangingPunct="1">
              <a:buNone/>
              <a:defRPr sz="3200"/>
            </a:lvl3pPr>
            <a:lvl4pPr marL="466344" indent="0" algn="l" defTabSz="914400" rtl="0" eaLnBrk="1" latinLnBrk="0" hangingPunct="1">
              <a:buNone/>
              <a:defRPr sz="3200"/>
            </a:lvl4pPr>
            <a:lvl5pPr marL="685800" indent="0" algn="l" defTabSz="914400" rtl="0" eaLnBrk="1" latinLnBrk="0" hangingPunct="1"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buNone/>
              <a:defRPr sz="3200"/>
            </a:lvl1pPr>
            <a:lvl2pPr marL="0" indent="0" algn="l" defTabSz="914400" rtl="0" eaLnBrk="1" latinLnBrk="0" hangingPunct="1">
              <a:buNone/>
              <a:defRPr sz="3200"/>
            </a:lvl2pPr>
            <a:lvl3pPr marL="237744" indent="0" algn="l" defTabSz="914400" rtl="0" eaLnBrk="1" latinLnBrk="0" hangingPunct="1">
              <a:buNone/>
              <a:defRPr sz="3200"/>
            </a:lvl3pPr>
            <a:lvl4pPr marL="466344" indent="0" algn="l" defTabSz="914400" rtl="0" eaLnBrk="1" latinLnBrk="0" hangingPunct="1">
              <a:buNone/>
              <a:defRPr sz="3200"/>
            </a:lvl4pPr>
            <a:lvl5pPr marL="685800" indent="0" algn="l" defTabSz="914400" rtl="0" eaLnBrk="1" latinLnBrk="0" hangingPunct="1"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pic>
        <p:nvPicPr>
          <p:cNvPr id="10" name="Picture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315145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2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pic>
        <p:nvPicPr>
          <p:cNvPr id="7" name="Picture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3757449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3 Choices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  <p:custDataLst>
              <p:tags r:id="rId2"/>
            </p:custDataLst>
          </p:nvPr>
        </p:nvSpPr>
        <p:spPr>
          <a:xfrm>
            <a:off x="1371600" y="1673352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buNone/>
              <a:defRPr sz="3200"/>
            </a:lvl1pPr>
            <a:lvl2pPr marL="0" indent="0" algn="l" defTabSz="914400" rtl="0" eaLnBrk="1" latinLnBrk="0" hangingPunct="1">
              <a:buNone/>
              <a:defRPr sz="3200"/>
            </a:lvl2pPr>
            <a:lvl3pPr marL="237744" indent="0" algn="l" defTabSz="914400" rtl="0" eaLnBrk="1" latinLnBrk="0" hangingPunct="1">
              <a:buNone/>
              <a:defRPr sz="3200"/>
            </a:lvl3pPr>
            <a:lvl4pPr marL="466344" indent="0" algn="l" defTabSz="914400" rtl="0" eaLnBrk="1" latinLnBrk="0" hangingPunct="1">
              <a:buNone/>
              <a:defRPr sz="3200"/>
            </a:lvl4pPr>
            <a:lvl5pPr marL="685800" indent="0" algn="l" defTabSz="914400" rtl="0" eaLnBrk="1" latinLnBrk="0" hangingPunct="1"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  <p:custDataLst>
              <p:tags r:id="rId3"/>
            </p:custDataLst>
          </p:nvPr>
        </p:nvSpPr>
        <p:spPr>
          <a:xfrm>
            <a:off x="1371600" y="300586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buNone/>
              <a:defRPr sz="3200"/>
            </a:lvl1pPr>
            <a:lvl2pPr marL="0" indent="0" algn="l" defTabSz="914400" rtl="0" eaLnBrk="1" latinLnBrk="0" hangingPunct="1">
              <a:buNone/>
              <a:defRPr sz="3200"/>
            </a:lvl2pPr>
            <a:lvl3pPr marL="237744" indent="0" algn="l" defTabSz="914400" rtl="0" eaLnBrk="1" latinLnBrk="0" hangingPunct="1">
              <a:buNone/>
              <a:defRPr sz="3200"/>
            </a:lvl3pPr>
            <a:lvl4pPr marL="466344" indent="0" algn="l" defTabSz="914400" rtl="0" eaLnBrk="1" latinLnBrk="0" hangingPunct="1">
              <a:buNone/>
              <a:defRPr sz="3200"/>
            </a:lvl4pPr>
            <a:lvl5pPr marL="685800" indent="0" algn="l" defTabSz="914400" rtl="0" eaLnBrk="1" latinLnBrk="0" hangingPunct="1"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371600" y="4338371"/>
            <a:ext cx="7388352" cy="1215923"/>
          </a:xfrm>
          <a:prstGeom prst="rect">
            <a:avLst/>
          </a:prstGeom>
        </p:spPr>
        <p:txBody>
          <a:bodyPr vert="horz" wrap="square" lIns="90877" tIns="34654" rIns="90877" bIns="34654" anchor="ctr">
            <a:normAutofit/>
          </a:bodyPr>
          <a:lstStyle>
            <a:lvl1pPr marL="0" indent="0" algn="l" defTabSz="914400" rtl="0" eaLnBrk="1" latinLnBrk="0" hangingPunct="1">
              <a:buNone/>
              <a:defRPr sz="3200"/>
            </a:lvl1pPr>
            <a:lvl2pPr marL="0" indent="0" algn="l" defTabSz="914400" rtl="0" eaLnBrk="1" latinLnBrk="0" hangingPunct="1">
              <a:buNone/>
              <a:defRPr sz="3200"/>
            </a:lvl2pPr>
            <a:lvl3pPr marL="237744" indent="0" algn="l" defTabSz="914400" rtl="0" eaLnBrk="1" latinLnBrk="0" hangingPunct="1">
              <a:buNone/>
              <a:defRPr sz="3200"/>
            </a:lvl3pPr>
            <a:lvl4pPr marL="466344" indent="0" algn="l" defTabSz="914400" rtl="0" eaLnBrk="1" latinLnBrk="0" hangingPunct="1">
              <a:buNone/>
              <a:defRPr sz="3200"/>
            </a:lvl4pPr>
            <a:lvl5pPr marL="685800" indent="0" algn="l" defTabSz="914400" rtl="0" eaLnBrk="1" latinLnBrk="0" hangingPunct="1">
              <a:buNone/>
              <a:defRPr sz="3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bg-BG"/>
          </a:p>
        </p:txBody>
      </p:sp>
      <p:pic>
        <p:nvPicPr>
          <p:cNvPr id="10" name="Picture 9"/>
          <p:cNvPicPr>
            <a:picLocks/>
          </p:cNvPicPr>
          <p:nvPr userDrawn="1"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3185198"/>
            <a:ext cx="857250" cy="85725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 userDrawn="1"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4517707"/>
            <a:ext cx="857250" cy="85725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5877987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3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pic>
        <p:nvPicPr>
          <p:cNvPr id="7" name="Picture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2369485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use Mischief 4 - Draw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759181"/>
          </a:xfrm>
        </p:spPr>
        <p:txBody>
          <a:bodyPr vert="horz" wrap="square" anchor="ctr" anchorCtr="1">
            <a:normAutofit/>
          </a:bodyPr>
          <a:lstStyle>
            <a:lvl1pPr marL="0" indent="0" algn="ctr" defTabSz="914400" rtl="0" eaLnBrk="1" latinLnBrk="0" hangingPunct="1">
              <a:buNone/>
              <a:defRPr/>
            </a:lvl1pPr>
            <a:lvl2pPr marL="0" indent="0" algn="ctr" defTabSz="914400" rtl="0" eaLnBrk="1" latinLnBrk="0" hangingPunct="1">
              <a:buNone/>
              <a:defRPr/>
            </a:lvl2pPr>
            <a:lvl3pPr marL="237744" indent="0" algn="ctr" defTabSz="914400" rtl="0" eaLnBrk="1" latinLnBrk="0" hangingPunct="1">
              <a:buNone/>
              <a:defRPr/>
            </a:lvl3pPr>
            <a:lvl4pPr marL="466344" indent="0" algn="ctr" defTabSz="914400" rtl="0" eaLnBrk="1" latinLnBrk="0" hangingPunct="1">
              <a:buNone/>
              <a:defRPr/>
            </a:lvl4pPr>
            <a:lvl5pPr marL="685800" indent="0" algn="ctr" defTabSz="914400" rtl="0" eaLnBrk="1" latinLnBrk="0" hangingPunct="1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pic>
        <p:nvPicPr>
          <p:cNvPr id="7" name="Picture 6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523390"/>
            <a:ext cx="804672" cy="5065410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55448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A2508C8-FED5-4902-ADA3-C746DB90B12D}" type="datetimeFigureOut">
              <a:rPr lang="bg-BG" smtClean="0"/>
              <a:t>10.4.2011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975232A-41A3-43C3-A9A4-6C13D19BBF40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80" r:id="rId12"/>
    <p:sldLayoutId id="2147483660" r:id="rId13"/>
    <p:sldLayoutId id="2147483661" r:id="rId14"/>
    <p:sldLayoutId id="2147483664" r:id="rId15"/>
    <p:sldLayoutId id="2147483665" r:id="rId16"/>
    <p:sldLayoutId id="2147483682" r:id="rId17"/>
    <p:sldLayoutId id="2147483683" r:id="rId18"/>
    <p:sldLayoutId id="2147483684" r:id="rId19"/>
    <p:sldLayoutId id="2147483685" r:id="rId20"/>
    <p:sldLayoutId id="2147483686" r:id="rId21"/>
    <p:sldLayoutId id="2147483687" r:id="rId22"/>
    <p:sldLayoutId id="2147483688" r:id="rId23"/>
    <p:sldLayoutId id="2147483689" r:id="rId24"/>
    <p:sldLayoutId id="2147483690" r:id="rId25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64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6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6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6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sz="4400" dirty="0" smtClean="0">
                <a:latin typeface="Adventure" pitchFamily="2" charset="0"/>
              </a:rPr>
              <a:t>Изваждане от 13 </a:t>
            </a:r>
            <a:br>
              <a:rPr lang="bg-BG" sz="4400" dirty="0" smtClean="0">
                <a:latin typeface="Adventure" pitchFamily="2" charset="0"/>
              </a:rPr>
            </a:br>
            <a:r>
              <a:rPr lang="bg-BG" sz="4400" dirty="0" smtClean="0">
                <a:latin typeface="Adventure" pitchFamily="2" charset="0"/>
              </a:rPr>
              <a:t>на числата 5 и 8</a:t>
            </a:r>
            <a:endParaRPr lang="bg-BG" sz="4400" dirty="0">
              <a:latin typeface="Adventure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Математика за 1 клас, урок 99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0694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33104" cy="1512214"/>
          </a:xfrm>
        </p:spPr>
        <p:txBody>
          <a:bodyPr>
            <a:noAutofit/>
          </a:bodyPr>
          <a:lstStyle/>
          <a:p>
            <a:r>
              <a:rPr lang="bg-BG" sz="3600" dirty="0" smtClean="0">
                <a:latin typeface="Times New Roman" pitchFamily="18" charset="0"/>
                <a:cs typeface="Times New Roman" pitchFamily="18" charset="0"/>
              </a:rPr>
              <a:t>Намерете </a:t>
            </a:r>
            <a:r>
              <a:rPr lang="bg-BG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разликата</a:t>
            </a:r>
            <a:r>
              <a:rPr lang="bg-BG" sz="3600" dirty="0" smtClean="0">
                <a:latin typeface="Times New Roman" pitchFamily="18" charset="0"/>
                <a:cs typeface="Times New Roman" pitchFamily="18" charset="0"/>
              </a:rPr>
              <a:t>, ако </a:t>
            </a:r>
          </a:p>
          <a:p>
            <a:r>
              <a:rPr lang="bg-BG" sz="3600" dirty="0" smtClean="0">
                <a:latin typeface="Times New Roman" pitchFamily="18" charset="0"/>
                <a:cs typeface="Times New Roman" pitchFamily="18" charset="0"/>
              </a:rPr>
              <a:t>умаляемото е </a:t>
            </a:r>
            <a:r>
              <a:rPr lang="bg-BG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bg-BG" sz="3600" dirty="0" smtClean="0">
                <a:latin typeface="Times New Roman" pitchFamily="18" charset="0"/>
                <a:cs typeface="Times New Roman" pitchFamily="18" charset="0"/>
              </a:rPr>
              <a:t>, а умалителят е </a:t>
            </a:r>
            <a:r>
              <a:rPr lang="bg-BG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bg-BG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bg-BG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23728" y="1880172"/>
            <a:ext cx="5112568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g-BG" sz="6000" dirty="0" smtClean="0"/>
              <a:t>13 – 5 = 8  </a:t>
            </a:r>
            <a:endParaRPr lang="bg-BG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2123728" y="4797152"/>
            <a:ext cx="5112568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bg-BG"/>
            </a:defPPr>
            <a:lvl1pPr algn="ctr">
              <a:defRPr sz="60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bg-BG" dirty="0" smtClean="0"/>
              <a:t>5 – 13 = ?</a:t>
            </a:r>
            <a:endParaRPr lang="bg-BG" dirty="0"/>
          </a:p>
        </p:txBody>
      </p:sp>
      <p:sp>
        <p:nvSpPr>
          <p:cNvPr id="22" name="TextBox 21"/>
          <p:cNvSpPr txBox="1"/>
          <p:nvPr/>
        </p:nvSpPr>
        <p:spPr>
          <a:xfrm>
            <a:off x="2104937" y="3356992"/>
            <a:ext cx="5131359" cy="101566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bg-BG"/>
            </a:defPPr>
            <a:lvl1pPr algn="ctr">
              <a:defRPr sz="60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bg-BG" dirty="0" smtClean="0"/>
              <a:t>13 + 5 = 18</a:t>
            </a:r>
            <a:endParaRPr lang="bg-B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714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/>
        <p:txBody>
          <a:bodyPr>
            <a:noAutofit/>
          </a:bodyPr>
          <a:lstStyle/>
          <a:p>
            <a:r>
              <a:rPr lang="bg-BG" sz="6600" dirty="0" smtClean="0"/>
              <a:t>13 – 8 </a:t>
            </a:r>
            <a:r>
              <a:rPr lang="bg-BG" sz="6600" dirty="0" smtClean="0"/>
              <a:t>= 5</a:t>
            </a:r>
            <a:endParaRPr lang="bg-BG" sz="6600" dirty="0"/>
          </a:p>
        </p:txBody>
      </p:sp>
      <p:pic>
        <p:nvPicPr>
          <p:cNvPr id="1027" name="Picture 3" descr="C:\Users\User\AppData\Local\Microsoft\Windows\Temporary Internet Files\Content.IE5\4WEQXFZQ\MC900437067[1].png"/>
          <p:cNvPicPr>
            <a:picLocks noGrp="1" noChangeAspect="1" noChangeArrowheads="1"/>
          </p:cNvPicPr>
          <p:nvPr>
            <p:ph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9606" y="3284979"/>
            <a:ext cx="684874" cy="618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985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346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707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068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429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790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151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512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73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09" y="3284983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451" y="3284981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593" y="3284979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7" name="Straight Connector 46"/>
          <p:cNvCxnSpPr/>
          <p:nvPr/>
        </p:nvCxnSpPr>
        <p:spPr>
          <a:xfrm flipH="1">
            <a:off x="2322702" y="310192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2892554" y="3069035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3468854" y="3069030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1788552" y="310192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243335" y="310192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47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985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346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707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068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429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790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151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512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73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954" y="4632207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362" y="4624854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194" y="4596351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6" name="Straight Connector 85"/>
          <p:cNvCxnSpPr/>
          <p:nvPr/>
        </p:nvCxnSpPr>
        <p:spPr>
          <a:xfrm flipH="1">
            <a:off x="4024288" y="4383888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3441481" y="442256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2892554" y="4473642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2380132" y="4426094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1838165" y="4426094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1193335" y="4458624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4509501" y="442256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5028789" y="4434967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7124070" y="308096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7678767" y="310192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8217390" y="3141922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Picture 3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76" y="1938275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69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663" y="1943001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70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750" y="1947727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71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837" y="1952453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72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986" y="1963975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90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222" y="1990488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91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8979" y="2004665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93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833" y="2022599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94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805" y="2031727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95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022" y="2036776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96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857" y="2022599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97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777" y="2041825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98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287" y="1993527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/>
          <p:cNvCxnSpPr/>
          <p:nvPr/>
        </p:nvCxnSpPr>
        <p:spPr>
          <a:xfrm flipH="1">
            <a:off x="7153856" y="1874541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710784" y="1817762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8251837" y="1826568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36901" y="1929147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5387290" y="187350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4820712" y="187350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4256301" y="1874541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3746571" y="1854275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6923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13 – </a:t>
            </a:r>
            <a:r>
              <a:rPr lang="bg-BG" sz="6600" dirty="0" smtClean="0"/>
              <a:t>8</a:t>
            </a:r>
            <a:r>
              <a:rPr lang="en-US" sz="6600" dirty="0" smtClean="0"/>
              <a:t> =</a:t>
            </a:r>
            <a:endParaRPr lang="bg-BG" sz="6600" dirty="0"/>
          </a:p>
        </p:txBody>
      </p:sp>
      <p:sp>
        <p:nvSpPr>
          <p:cNvPr id="10" name="Rectangle 9"/>
          <p:cNvSpPr/>
          <p:nvPr/>
        </p:nvSpPr>
        <p:spPr>
          <a:xfrm>
            <a:off x="4701805" y="4531657"/>
            <a:ext cx="1296144" cy="122413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9</a:t>
            </a:r>
            <a:endParaRPr lang="bg-BG" sz="6000" dirty="0"/>
          </a:p>
        </p:txBody>
      </p:sp>
      <p:sp>
        <p:nvSpPr>
          <p:cNvPr id="11" name="Rectangle 10"/>
          <p:cNvSpPr/>
          <p:nvPr/>
        </p:nvSpPr>
        <p:spPr>
          <a:xfrm>
            <a:off x="6631097" y="1016732"/>
            <a:ext cx="1296144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10</a:t>
            </a:r>
            <a:endParaRPr lang="bg-BG" dirty="0"/>
          </a:p>
        </p:txBody>
      </p:sp>
      <p:sp>
        <p:nvSpPr>
          <p:cNvPr id="12" name="Rectangle 11"/>
          <p:cNvSpPr/>
          <p:nvPr/>
        </p:nvSpPr>
        <p:spPr>
          <a:xfrm>
            <a:off x="2592404" y="3528539"/>
            <a:ext cx="1296144" cy="122413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6</a:t>
            </a:r>
            <a:endParaRPr lang="bg-BG" sz="6000" dirty="0"/>
          </a:p>
        </p:txBody>
      </p:sp>
      <p:sp>
        <p:nvSpPr>
          <p:cNvPr id="13" name="Rectangle 12"/>
          <p:cNvSpPr/>
          <p:nvPr/>
        </p:nvSpPr>
        <p:spPr>
          <a:xfrm>
            <a:off x="2132112" y="1736812"/>
            <a:ext cx="1296144" cy="12241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dirty="0"/>
              <a:t>7</a:t>
            </a:r>
            <a:endParaRPr lang="bg-BG" sz="6000" dirty="0"/>
          </a:p>
        </p:txBody>
      </p:sp>
      <p:sp>
        <p:nvSpPr>
          <p:cNvPr id="14" name="Rectangle 13"/>
          <p:cNvSpPr/>
          <p:nvPr/>
        </p:nvSpPr>
        <p:spPr>
          <a:xfrm>
            <a:off x="6679023" y="3573016"/>
            <a:ext cx="1296144" cy="12241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5</a:t>
            </a:r>
            <a:endParaRPr lang="bg-BG" sz="6000" dirty="0"/>
          </a:p>
        </p:txBody>
      </p:sp>
      <p:sp>
        <p:nvSpPr>
          <p:cNvPr id="15" name="Rectangle 14"/>
          <p:cNvSpPr/>
          <p:nvPr/>
        </p:nvSpPr>
        <p:spPr>
          <a:xfrm>
            <a:off x="7587952" y="7419051"/>
            <a:ext cx="129614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6" name="Rectangle 15"/>
          <p:cNvSpPr/>
          <p:nvPr/>
        </p:nvSpPr>
        <p:spPr>
          <a:xfrm>
            <a:off x="4701805" y="2228738"/>
            <a:ext cx="1296144" cy="1224136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/>
              <a:t>8</a:t>
            </a:r>
            <a:endParaRPr lang="bg-BG" sz="6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11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0" y="19650"/>
            <a:ext cx="9121939" cy="1969190"/>
          </a:xfrm>
        </p:spPr>
        <p:txBody>
          <a:bodyPr anchor="t">
            <a:noAutofit/>
          </a:bodyPr>
          <a:lstStyle/>
          <a:p>
            <a:pPr algn="l"/>
            <a:r>
              <a:rPr lang="bg-BG" sz="3200" dirty="0" smtClean="0">
                <a:latin typeface="Times New Roman" pitchFamily="18" charset="0"/>
                <a:cs typeface="Times New Roman" pitchFamily="18" charset="0"/>
              </a:rPr>
              <a:t>За спортния празник на училището  подарили </a:t>
            </a:r>
            <a:r>
              <a:rPr lang="bg-BG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  футболни </a:t>
            </a:r>
            <a:r>
              <a:rPr lang="bg-BG" sz="3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bg-BG" sz="32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 баскетболни </a:t>
            </a:r>
            <a:r>
              <a:rPr lang="bg-BG" sz="3200" dirty="0" smtClean="0">
                <a:latin typeface="Times New Roman" pitchFamily="18" charset="0"/>
                <a:cs typeface="Times New Roman" pitchFamily="18" charset="0"/>
              </a:rPr>
              <a:t>топки.</a:t>
            </a:r>
          </a:p>
          <a:p>
            <a:pPr algn="l"/>
            <a:r>
              <a:rPr lang="bg-BG" sz="3200" dirty="0" smtClean="0">
                <a:latin typeface="Times New Roman" pitchFamily="18" charset="0"/>
                <a:cs typeface="Times New Roman" pitchFamily="18" charset="0"/>
              </a:rPr>
              <a:t>	Поставете въпрос и решете задачата.</a:t>
            </a:r>
            <a:endParaRPr lang="bg-BG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1"/>
          <p:cNvSpPr txBox="1">
            <a:spLocks/>
          </p:cNvSpPr>
          <p:nvPr/>
        </p:nvSpPr>
        <p:spPr>
          <a:xfrm>
            <a:off x="1122267" y="2022422"/>
            <a:ext cx="8016952" cy="1872254"/>
          </a:xfrm>
          <a:prstGeom prst="rect">
            <a:avLst/>
          </a:prstGeom>
        </p:spPr>
        <p:txBody>
          <a:bodyPr vert="horz" wrap="square" lIns="91440" tIns="45720" rIns="91440" bIns="45720" rtlCol="0" anchor="ctr" anchorCtr="1">
            <a:normAutofit/>
          </a:bodyPr>
          <a:lstStyle>
            <a:lvl1pPr marL="0" indent="0" algn="ctr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7744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6344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58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g-BG" dirty="0"/>
          </a:p>
        </p:txBody>
      </p:sp>
      <p:sp>
        <p:nvSpPr>
          <p:cNvPr id="4" name="TextBox 3"/>
          <p:cNvSpPr txBox="1"/>
          <p:nvPr/>
        </p:nvSpPr>
        <p:spPr>
          <a:xfrm>
            <a:off x="1342201" y="4221088"/>
            <a:ext cx="7776864" cy="95410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g-BG" sz="2800" dirty="0" smtClean="0">
                <a:latin typeface="Times New Roman" pitchFamily="18" charset="0"/>
                <a:cs typeface="Times New Roman" pitchFamily="18" charset="0"/>
              </a:rPr>
              <a:t>С колко футболните топки са повече от баскетболните?</a:t>
            </a:r>
            <a:endParaRPr lang="bg-BG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2201" y="3579954"/>
            <a:ext cx="5378005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g-BG" sz="2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Колко</a:t>
            </a:r>
            <a:r>
              <a:rPr lang="bg-BG" dirty="0" smtClean="0"/>
              <a:t> </a:t>
            </a:r>
            <a:r>
              <a:rPr lang="bg-BG" sz="2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всичко</a:t>
            </a:r>
            <a:r>
              <a:rPr lang="bg-BG" dirty="0" smtClean="0"/>
              <a:t> </a:t>
            </a:r>
            <a:r>
              <a:rPr lang="bg-BG" sz="2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топки</a:t>
            </a:r>
            <a:r>
              <a:rPr lang="bg-BG" dirty="0" smtClean="0"/>
              <a:t> </a:t>
            </a:r>
            <a:r>
              <a:rPr lang="bg-BG" sz="2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bg-BG" dirty="0" smtClean="0"/>
              <a:t> </a:t>
            </a:r>
            <a:r>
              <a:rPr lang="bg-BG" sz="2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подарили?</a:t>
            </a:r>
            <a:endParaRPr lang="bg-BG" sz="28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486103">
            <a:off x="1142076" y="2165234"/>
            <a:ext cx="3073544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g-BG" sz="4400" dirty="0" smtClean="0"/>
              <a:t>13 + 5 = 18</a:t>
            </a:r>
            <a:endParaRPr lang="bg-BG" sz="4400" dirty="0"/>
          </a:p>
        </p:txBody>
      </p:sp>
      <p:sp>
        <p:nvSpPr>
          <p:cNvPr id="7" name="TextBox 6"/>
          <p:cNvSpPr txBox="1"/>
          <p:nvPr/>
        </p:nvSpPr>
        <p:spPr>
          <a:xfrm rot="20509372">
            <a:off x="5263960" y="1863483"/>
            <a:ext cx="3474288" cy="769441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g-BG" sz="4400" dirty="0" smtClean="0"/>
              <a:t>13 – 5 = 8</a:t>
            </a:r>
            <a:endParaRPr lang="bg-BG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367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0" y="116632"/>
            <a:ext cx="3992548" cy="4908064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bg-BG" sz="4000" dirty="0" smtClean="0">
                <a:latin typeface="Adventure" pitchFamily="2" charset="0"/>
              </a:rPr>
              <a:t>г. Солакова</a:t>
            </a:r>
            <a:br>
              <a:rPr lang="bg-BG" sz="4000" dirty="0" smtClean="0">
                <a:latin typeface="Adventure" pitchFamily="2" charset="0"/>
              </a:rPr>
            </a:br>
            <a:r>
              <a:rPr lang="bg-BG" sz="4000" dirty="0" smtClean="0">
                <a:latin typeface="Adventure" pitchFamily="2" charset="0"/>
              </a:rPr>
              <a:t>оу „христо смирненски“ кубрат</a:t>
            </a:r>
            <a:endParaRPr lang="bg-BG" sz="4000" dirty="0">
              <a:latin typeface="Adventure" pitchFamily="2" charset="0"/>
            </a:endParaRPr>
          </a:p>
        </p:txBody>
      </p:sp>
      <p:pic>
        <p:nvPicPr>
          <p:cNvPr id="1026" name="Picture 2" descr="C:\Users\User\AppData\Local\Microsoft\Windows\Temporary Internet Files\Content.IE5\BGLE0V5P\MP900448386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95905" y="5517232"/>
            <a:ext cx="4372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4800" cap="all" dirty="0">
                <a:solidFill>
                  <a:schemeClr val="lt1"/>
                </a:solidFill>
                <a:latin typeface="Adventure" pitchFamily="2" charset="0"/>
              </a:rPr>
              <a:t>Браво, деца!</a:t>
            </a:r>
          </a:p>
        </p:txBody>
      </p:sp>
    </p:spTree>
    <p:extLst>
      <p:ext uri="{BB962C8B-B14F-4D97-AF65-F5344CB8AC3E}">
        <p14:creationId xmlns:p14="http://schemas.microsoft.com/office/powerpoint/2010/main" val="370046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09040" cy="122418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sz="9600" dirty="0" smtClean="0">
                <a:ln w="11430"/>
                <a:gradFill>
                  <a:gsLst>
                    <a:gs pos="0">
                      <a:srgbClr val="506E94">
                        <a:tint val="90000"/>
                        <a:satMod val="120000"/>
                      </a:srgbClr>
                    </a:gs>
                    <a:gs pos="25000">
                      <a:srgbClr val="506E94">
                        <a:tint val="93000"/>
                        <a:satMod val="120000"/>
                      </a:srgbClr>
                    </a:gs>
                    <a:gs pos="50000">
                      <a:srgbClr val="506E94">
                        <a:shade val="89000"/>
                        <a:satMod val="110000"/>
                      </a:srgbClr>
                    </a:gs>
                    <a:gs pos="75000">
                      <a:srgbClr val="506E94">
                        <a:tint val="93000"/>
                        <a:satMod val="120000"/>
                      </a:srgbClr>
                    </a:gs>
                    <a:gs pos="100000">
                      <a:srgbClr val="506E9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 = 3 +</a:t>
            </a:r>
          </a:p>
          <a:p>
            <a:endParaRPr lang="bg-BG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bg-BG" sz="6600" dirty="0"/>
              <a:t>2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bg-BG" sz="6000" dirty="0" smtClean="0"/>
              <a:t>8</a:t>
            </a:r>
            <a:endParaRPr lang="bg-BG" sz="60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bg-BG" sz="6000" dirty="0"/>
              <a:t>4</a:t>
            </a:r>
          </a:p>
        </p:txBody>
      </p:sp>
      <p:pic>
        <p:nvPicPr>
          <p:cNvPr id="10" name="Picture 9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1852689"/>
            <a:ext cx="857250" cy="8572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445696" y="76124"/>
            <a:ext cx="1152128" cy="9558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305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09040" cy="122418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sz="9600" dirty="0" smtClean="0">
                <a:ln w="11430"/>
                <a:gradFill>
                  <a:gsLst>
                    <a:gs pos="0">
                      <a:srgbClr val="506E94">
                        <a:tint val="90000"/>
                        <a:satMod val="120000"/>
                      </a:srgbClr>
                    </a:gs>
                    <a:gs pos="25000">
                      <a:srgbClr val="506E94">
                        <a:tint val="93000"/>
                        <a:satMod val="120000"/>
                      </a:srgbClr>
                    </a:gs>
                    <a:gs pos="50000">
                      <a:srgbClr val="506E94">
                        <a:shade val="89000"/>
                        <a:satMod val="110000"/>
                      </a:srgbClr>
                    </a:gs>
                    <a:gs pos="75000">
                      <a:srgbClr val="506E94">
                        <a:tint val="93000"/>
                        <a:satMod val="120000"/>
                      </a:srgbClr>
                    </a:gs>
                    <a:gs pos="100000">
                      <a:srgbClr val="506E9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8 = 3 +  </a:t>
            </a:r>
          </a:p>
          <a:p>
            <a:endParaRPr lang="bg-BG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bg-BG" sz="6600" dirty="0" smtClean="0"/>
              <a:t>11</a:t>
            </a:r>
            <a:endParaRPr lang="bg-BG" sz="6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bg-BG" sz="6000" dirty="0"/>
              <a:t>5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bg-BG" sz="6000" dirty="0"/>
              <a:t>4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45696" y="76124"/>
            <a:ext cx="1152128" cy="9558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736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09040" cy="122418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sz="9600" dirty="0" smtClean="0">
                <a:ln w="11430"/>
                <a:gradFill>
                  <a:gsLst>
                    <a:gs pos="0">
                      <a:srgbClr val="506E94">
                        <a:tint val="90000"/>
                        <a:satMod val="120000"/>
                      </a:srgbClr>
                    </a:gs>
                    <a:gs pos="25000">
                      <a:srgbClr val="506E94">
                        <a:tint val="93000"/>
                        <a:satMod val="120000"/>
                      </a:srgbClr>
                    </a:gs>
                    <a:gs pos="50000">
                      <a:srgbClr val="506E94">
                        <a:shade val="89000"/>
                        <a:satMod val="110000"/>
                      </a:srgbClr>
                    </a:gs>
                    <a:gs pos="75000">
                      <a:srgbClr val="506E94">
                        <a:tint val="93000"/>
                        <a:satMod val="120000"/>
                      </a:srgbClr>
                    </a:gs>
                    <a:gs pos="100000">
                      <a:srgbClr val="506E9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8 + 5 =</a:t>
            </a:r>
          </a:p>
          <a:p>
            <a:endParaRPr lang="bg-BG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bg-BG" sz="6600" dirty="0" smtClean="0"/>
              <a:t>14</a:t>
            </a:r>
            <a:endParaRPr lang="bg-BG" sz="6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bg-BG" sz="6000" dirty="0" smtClean="0"/>
              <a:t>12</a:t>
            </a:r>
            <a:endParaRPr lang="bg-BG" sz="60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bg-BG" sz="6000" dirty="0" smtClean="0"/>
              <a:t>13</a:t>
            </a:r>
            <a:endParaRPr lang="bg-BG" sz="6000" dirty="0"/>
          </a:p>
        </p:txBody>
      </p:sp>
      <p:sp>
        <p:nvSpPr>
          <p:cNvPr id="10" name="Rectangle 9"/>
          <p:cNvSpPr/>
          <p:nvPr/>
        </p:nvSpPr>
        <p:spPr>
          <a:xfrm>
            <a:off x="6445696" y="76124"/>
            <a:ext cx="1152128" cy="9558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375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09040" cy="122418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sz="9600" dirty="0" smtClean="0">
                <a:ln w="11430"/>
                <a:gradFill>
                  <a:gsLst>
                    <a:gs pos="0">
                      <a:srgbClr val="506E94">
                        <a:tint val="90000"/>
                        <a:satMod val="120000"/>
                      </a:srgbClr>
                    </a:gs>
                    <a:gs pos="25000">
                      <a:srgbClr val="506E94">
                        <a:tint val="93000"/>
                        <a:satMod val="120000"/>
                      </a:srgbClr>
                    </a:gs>
                    <a:gs pos="50000">
                      <a:srgbClr val="506E94">
                        <a:shade val="89000"/>
                        <a:satMod val="110000"/>
                      </a:srgbClr>
                    </a:gs>
                    <a:gs pos="75000">
                      <a:srgbClr val="506E94">
                        <a:tint val="93000"/>
                        <a:satMod val="120000"/>
                      </a:srgbClr>
                    </a:gs>
                    <a:gs pos="100000">
                      <a:srgbClr val="506E9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13 = 10 + </a:t>
            </a:r>
          </a:p>
          <a:p>
            <a:endParaRPr lang="bg-BG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bg-BG" sz="6600" dirty="0"/>
              <a:t>3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bg-BG" sz="6000" dirty="0" smtClean="0"/>
              <a:t>13</a:t>
            </a:r>
            <a:endParaRPr lang="bg-BG" sz="60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bg-BG" sz="6000" dirty="0" smtClean="0"/>
              <a:t>10</a:t>
            </a:r>
            <a:endParaRPr lang="bg-BG" sz="6000" dirty="0"/>
          </a:p>
        </p:txBody>
      </p:sp>
      <p:pic>
        <p:nvPicPr>
          <p:cNvPr id="10" name="Picture 9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39" y="1772816"/>
            <a:ext cx="857250" cy="85725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164288" y="76124"/>
            <a:ext cx="1152128" cy="9558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714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09040" cy="122418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sz="9600" dirty="0" smtClean="0">
                <a:ln w="11430"/>
                <a:gradFill>
                  <a:gsLst>
                    <a:gs pos="0">
                      <a:srgbClr val="506E94">
                        <a:tint val="90000"/>
                        <a:satMod val="120000"/>
                      </a:srgbClr>
                    </a:gs>
                    <a:gs pos="25000">
                      <a:srgbClr val="506E94">
                        <a:tint val="93000"/>
                        <a:satMod val="120000"/>
                      </a:srgbClr>
                    </a:gs>
                    <a:gs pos="50000">
                      <a:srgbClr val="506E94">
                        <a:shade val="89000"/>
                        <a:satMod val="110000"/>
                      </a:srgbClr>
                    </a:gs>
                    <a:gs pos="75000">
                      <a:srgbClr val="506E94">
                        <a:tint val="93000"/>
                        <a:satMod val="120000"/>
                      </a:srgbClr>
                    </a:gs>
                    <a:gs pos="100000">
                      <a:srgbClr val="506E9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11 - 5 =</a:t>
            </a:r>
          </a:p>
          <a:p>
            <a:endParaRPr lang="bg-BG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bg-BG" sz="6600" dirty="0" smtClean="0"/>
              <a:t>16</a:t>
            </a:r>
            <a:endParaRPr lang="bg-BG" sz="6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bg-BG" sz="6000" dirty="0"/>
              <a:t>6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bg-BG" sz="6000" dirty="0" smtClean="0"/>
              <a:t>16</a:t>
            </a:r>
            <a:endParaRPr lang="bg-BG" sz="6000" dirty="0"/>
          </a:p>
        </p:txBody>
      </p:sp>
      <p:sp>
        <p:nvSpPr>
          <p:cNvPr id="10" name="Rectangle 9"/>
          <p:cNvSpPr/>
          <p:nvPr/>
        </p:nvSpPr>
        <p:spPr>
          <a:xfrm>
            <a:off x="6660232" y="76124"/>
            <a:ext cx="1152128" cy="9558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387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55448" y="116586"/>
            <a:ext cx="8809040" cy="122418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sz="9600" dirty="0" smtClean="0">
                <a:ln w="11430"/>
                <a:gradFill>
                  <a:gsLst>
                    <a:gs pos="0">
                      <a:srgbClr val="506E94">
                        <a:tint val="90000"/>
                        <a:satMod val="120000"/>
                      </a:srgbClr>
                    </a:gs>
                    <a:gs pos="25000">
                      <a:srgbClr val="506E94">
                        <a:tint val="93000"/>
                        <a:satMod val="120000"/>
                      </a:srgbClr>
                    </a:gs>
                    <a:gs pos="50000">
                      <a:srgbClr val="506E94">
                        <a:shade val="89000"/>
                        <a:satMod val="110000"/>
                      </a:srgbClr>
                    </a:gs>
                    <a:gs pos="75000">
                      <a:srgbClr val="506E94">
                        <a:tint val="93000"/>
                        <a:satMod val="120000"/>
                      </a:srgbClr>
                    </a:gs>
                    <a:gs pos="100000">
                      <a:srgbClr val="506E94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12 – 5 =</a:t>
            </a:r>
          </a:p>
          <a:p>
            <a:endParaRPr lang="bg-BG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bg-BG" sz="6600" dirty="0"/>
              <a:t>8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bg-BG" sz="6000" dirty="0" smtClean="0"/>
              <a:t>17</a:t>
            </a:r>
            <a:endParaRPr lang="bg-BG" sz="60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bg-BG" sz="6000" dirty="0"/>
              <a:t>7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32240" y="76124"/>
            <a:ext cx="1152128" cy="9558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364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/>
        <p:txBody>
          <a:bodyPr>
            <a:noAutofit/>
          </a:bodyPr>
          <a:lstStyle/>
          <a:p>
            <a:r>
              <a:rPr lang="bg-BG" sz="6600" dirty="0" smtClean="0"/>
              <a:t>13 – 5 </a:t>
            </a:r>
            <a:r>
              <a:rPr lang="bg-BG" sz="6600" dirty="0" smtClean="0"/>
              <a:t>= 8</a:t>
            </a:r>
            <a:endParaRPr lang="bg-BG" sz="6600" dirty="0"/>
          </a:p>
        </p:txBody>
      </p:sp>
      <p:sp>
        <p:nvSpPr>
          <p:cNvPr id="1054" name="Content Placeholder 105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36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346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707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068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429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790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151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512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73" y="3284984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09" y="3284983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451" y="3284981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593" y="3284979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7" name="Straight Connector 46"/>
          <p:cNvCxnSpPr/>
          <p:nvPr/>
        </p:nvCxnSpPr>
        <p:spPr>
          <a:xfrm flipH="1">
            <a:off x="5588868" y="3177004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6133229" y="3130600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7111615" y="312288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5044507" y="3197729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4465689" y="320032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74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985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346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707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068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429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790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151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512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73" y="4581128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954" y="4632207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362" y="4624854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194" y="4596351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6" name="Straight Connector 85"/>
          <p:cNvCxnSpPr/>
          <p:nvPr/>
        </p:nvCxnSpPr>
        <p:spPr>
          <a:xfrm flipH="1">
            <a:off x="8222605" y="4482508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7737391" y="4490648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7083672" y="4484940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6149929" y="4464846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5577795" y="4484940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5089797" y="4445933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0" name="Picture 2" descr="C:\Users\User\AppData\Local\Microsoft\Windows\Temporary Internet Files\Content.IE5\4WEQXFZQ\MC900433881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630" y="2036699"/>
            <a:ext cx="580858" cy="58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C:\Users\User\AppData\Local\Microsoft\Windows\Temporary Internet Files\Content.IE5\4WEQXFZQ\MC900433881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88" y="2037986"/>
            <a:ext cx="580858" cy="58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C:\Users\User\AppData\Local\Microsoft\Windows\Temporary Internet Files\Content.IE5\4WEQXFZQ\MC900433881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849" y="2038311"/>
            <a:ext cx="580858" cy="58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C:\Users\User\AppData\Local\Microsoft\Windows\Temporary Internet Files\Content.IE5\4WEQXFZQ\MC900433881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707" y="2010468"/>
            <a:ext cx="580858" cy="58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C:\Users\User\AppData\Local\Microsoft\Windows\Temporary Internet Files\Content.IE5\4WEQXFZQ\MC900433881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565" y="2032298"/>
            <a:ext cx="580858" cy="58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C:\Users\User\AppData\Local\Microsoft\Windows\Temporary Internet Files\Content.IE5\4WEQXFZQ\MC900433881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449" y="2010468"/>
            <a:ext cx="580858" cy="58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C:\Users\User\AppData\Local\Microsoft\Windows\Temporary Internet Files\Content.IE5\4WEQXFZQ\MC900433881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618" y="2023036"/>
            <a:ext cx="580858" cy="58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1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03" y="2022599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52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868" y="2036699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929" y="2050400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792" y="1990143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5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437" y="2036698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56" descr="C:\Users\User\AppData\Local\Microsoft\Windows\Temporary Internet Files\Content.IE5\1O72W721\MC900434870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4069" y="2009920"/>
            <a:ext cx="677193" cy="677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Connector 21"/>
          <p:cNvCxnSpPr/>
          <p:nvPr/>
        </p:nvCxnSpPr>
        <p:spPr>
          <a:xfrm flipH="1">
            <a:off x="8251837" y="1826568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655073" y="1835696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058309" y="1844824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249265" y="1844824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5645231" y="1844824"/>
            <a:ext cx="555434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58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928" y="3284978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3" descr="C:\Users\User\AppData\Local\Microsoft\Windows\Temporary Internet Files\Content.IE5\4WEQXFZQ\MC90043706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510" y="3284972"/>
            <a:ext cx="648147" cy="648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1" descr="C:\Users\User\AppData\Local\Microsoft\Windows\Temporary Internet Files\Content.IE5\1O72W721\MC90043704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694" y="4623873"/>
            <a:ext cx="666856" cy="66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1433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0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13 – 5 =</a:t>
            </a:r>
            <a:endParaRPr lang="bg-BG" sz="6600" dirty="0"/>
          </a:p>
        </p:txBody>
      </p:sp>
      <p:sp>
        <p:nvSpPr>
          <p:cNvPr id="10" name="Rectangle 9"/>
          <p:cNvSpPr/>
          <p:nvPr/>
        </p:nvSpPr>
        <p:spPr>
          <a:xfrm>
            <a:off x="4701805" y="4531657"/>
            <a:ext cx="1296144" cy="122413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9</a:t>
            </a:r>
            <a:endParaRPr lang="bg-BG" sz="6000" dirty="0"/>
          </a:p>
        </p:txBody>
      </p:sp>
      <p:sp>
        <p:nvSpPr>
          <p:cNvPr id="11" name="Rectangle 10"/>
          <p:cNvSpPr/>
          <p:nvPr/>
        </p:nvSpPr>
        <p:spPr>
          <a:xfrm>
            <a:off x="6631097" y="1016732"/>
            <a:ext cx="1296144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/>
              <a:t>10</a:t>
            </a:r>
            <a:endParaRPr lang="bg-BG" dirty="0"/>
          </a:p>
        </p:txBody>
      </p:sp>
      <p:sp>
        <p:nvSpPr>
          <p:cNvPr id="12" name="Rectangle 11"/>
          <p:cNvSpPr/>
          <p:nvPr/>
        </p:nvSpPr>
        <p:spPr>
          <a:xfrm>
            <a:off x="2592404" y="3528539"/>
            <a:ext cx="1296144" cy="122413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6</a:t>
            </a:r>
            <a:endParaRPr lang="bg-BG" sz="6000" dirty="0"/>
          </a:p>
        </p:txBody>
      </p:sp>
      <p:sp>
        <p:nvSpPr>
          <p:cNvPr id="13" name="Rectangle 12"/>
          <p:cNvSpPr/>
          <p:nvPr/>
        </p:nvSpPr>
        <p:spPr>
          <a:xfrm>
            <a:off x="2132112" y="1736812"/>
            <a:ext cx="1296144" cy="12241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dirty="0"/>
              <a:t>7</a:t>
            </a:r>
            <a:endParaRPr lang="bg-BG" sz="6000" dirty="0"/>
          </a:p>
        </p:txBody>
      </p:sp>
      <p:sp>
        <p:nvSpPr>
          <p:cNvPr id="14" name="Rectangle 13"/>
          <p:cNvSpPr/>
          <p:nvPr/>
        </p:nvSpPr>
        <p:spPr>
          <a:xfrm>
            <a:off x="6679023" y="3573016"/>
            <a:ext cx="1296144" cy="122413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5</a:t>
            </a:r>
            <a:endParaRPr lang="bg-BG" sz="6000" dirty="0"/>
          </a:p>
        </p:txBody>
      </p:sp>
      <p:sp>
        <p:nvSpPr>
          <p:cNvPr id="15" name="Rectangle 14"/>
          <p:cNvSpPr/>
          <p:nvPr/>
        </p:nvSpPr>
        <p:spPr>
          <a:xfrm>
            <a:off x="7587952" y="7419051"/>
            <a:ext cx="129614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16" name="Rectangle 15"/>
          <p:cNvSpPr/>
          <p:nvPr/>
        </p:nvSpPr>
        <p:spPr>
          <a:xfrm>
            <a:off x="4701805" y="2228738"/>
            <a:ext cx="1296144" cy="1224136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dirty="0"/>
              <a:t>8</a:t>
            </a:r>
            <a:endParaRPr lang="bg-BG" sz="6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857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DrawingPalet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Indicator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Button"/>
  <p:tag name="ANSWERBUTTONINDEX" val="3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3"/>
  <p:tag name="CORRECTANSWER" val="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OICESCOUNT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AnswerPlaceholder"/>
  <p:tag name="PLACEHOLDERINDEX" val="3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Layout>
  <Type>MultipleChoice</Type>
  <ChoicesCount>3</ChoicesCount>
  <Orientation>Left</Orientation>
</Layout>
</file>

<file path=customXml/item10.xml><?xml version="1.0" encoding="utf-8"?>
<Layout>
  <Type>Drawing</Type>
  <ChoicesCount>0</ChoicesCount>
  <Orientation>Left</Orientation>
</Layout>
</file>

<file path=customXml/item11.xml><?xml version="1.0" encoding="utf-8"?>
<Layout>
  <Type>YesNo</Type>
  <ChoicesCount>2</ChoicesCount>
  <Orientation>Left</Orientation>
</Layout>
</file>

<file path=customXml/item12.xml><?xml version="1.0" encoding="utf-8"?>
<Layout>
  <Type>Drawing</Type>
  <ChoicesCount>0</ChoicesCount>
  <Orientation>Left</Orientation>
</Layout>
</file>

<file path=customXml/item13.xml><?xml version="1.0" encoding="utf-8"?>
<Layout>
  <Type>YesNo</Type>
  <ChoicesCount>2</ChoicesCount>
  <Orientation>Left</Orientation>
</Layout>
</file>

<file path=customXml/item14.xml><?xml version="1.0" encoding="utf-8"?>
<Layout>
  <Type>Drawing</Type>
  <ChoicesCount>0</ChoicesCount>
  <Orientation>Left</Orientation>
</Layout>
</file>

<file path=customXml/item2.xml><?xml version="1.0" encoding="utf-8"?>
<Layout>
  <Type>YesNo</Type>
  <ChoicesCount>2</ChoicesCount>
  <Orientation>Right</Orientation>
</Layout>
</file>

<file path=customXml/item3.xml><?xml version="1.0" encoding="utf-8"?>
<Layout>
  <Type>YesNo</Type>
  <ChoicesCount>2</ChoicesCount>
  <Orientation>Top</Orientation>
</Layout>
</file>

<file path=customXml/item4.xml><?xml version="1.0" encoding="utf-8"?>
<Layout>
  <Type>YesNo</Type>
  <ChoicesCount>2</ChoicesCount>
  <Orientation>Left</Orientation>
</Layout>
</file>

<file path=customXml/item5.xml><?xml version="1.0" encoding="utf-8"?>
<Layout>
  <Type>MultipleChoice</Type>
  <ChoicesCount>5</ChoicesCount>
  <Orientation>Left</Orientation>
</Layout>
</file>

<file path=customXml/item6.xml><?xml version="1.0" encoding="utf-8"?>
<Layout>
  <Type>MultipleChoice</Type>
  <ChoicesCount>3</ChoicesCount>
  <Orientation>Left</Orientation>
</Layout>
</file>

<file path=customXml/item7.xml><?xml version="1.0" encoding="utf-8"?>
<Layout>
  <Type>Drawing</Type>
  <ChoicesCount>0</ChoicesCount>
  <Orientation>Left</Orientation>
</Layout>
</file>

<file path=customXml/item8.xml><?xml version="1.0" encoding="utf-8"?>
<Layout>
  <Type>MultipleChoice</Type>
  <ChoicesCount>3</ChoicesCount>
  <Orientation>Left</Orientation>
</Layout>
</file>

<file path=customXml/item9.xml><?xml version="1.0" encoding="utf-8"?>
<Layout>
  <Type>YesNo</Type>
  <ChoicesCount>2</ChoicesCount>
  <Orientation>Left</Orientation>
</Layout>
</file>

<file path=customXml/itemProps1.xml><?xml version="1.0" encoding="utf-8"?>
<ds:datastoreItem xmlns:ds="http://schemas.openxmlformats.org/officeDocument/2006/customXml" ds:itemID="{ED6CFAEA-0E01-4836-A9E4-381021928397}">
  <ds:schemaRefs/>
</ds:datastoreItem>
</file>

<file path=customXml/itemProps10.xml><?xml version="1.0" encoding="utf-8"?>
<ds:datastoreItem xmlns:ds="http://schemas.openxmlformats.org/officeDocument/2006/customXml" ds:itemID="{9FC1DDAD-5D3D-42F0-A1EB-9D8A8EE80DB0}">
  <ds:schemaRefs/>
</ds:datastoreItem>
</file>

<file path=customXml/itemProps11.xml><?xml version="1.0" encoding="utf-8"?>
<ds:datastoreItem xmlns:ds="http://schemas.openxmlformats.org/officeDocument/2006/customXml" ds:itemID="{E8CC6EEF-195B-47BA-AEFD-4086025CC7A9}">
  <ds:schemaRefs/>
</ds:datastoreItem>
</file>

<file path=customXml/itemProps12.xml><?xml version="1.0" encoding="utf-8"?>
<ds:datastoreItem xmlns:ds="http://schemas.openxmlformats.org/officeDocument/2006/customXml" ds:itemID="{D7D6A97C-FEDD-43B9-85E9-72803FFA0CC8}">
  <ds:schemaRefs/>
</ds:datastoreItem>
</file>

<file path=customXml/itemProps13.xml><?xml version="1.0" encoding="utf-8"?>
<ds:datastoreItem xmlns:ds="http://schemas.openxmlformats.org/officeDocument/2006/customXml" ds:itemID="{EDF941FA-8460-480C-AE08-F5E05CB5F0D8}">
  <ds:schemaRefs/>
</ds:datastoreItem>
</file>

<file path=customXml/itemProps14.xml><?xml version="1.0" encoding="utf-8"?>
<ds:datastoreItem xmlns:ds="http://schemas.openxmlformats.org/officeDocument/2006/customXml" ds:itemID="{E88492E5-8134-4556-9810-CBF57EF907B7}">
  <ds:schemaRefs/>
</ds:datastoreItem>
</file>

<file path=customXml/itemProps2.xml><?xml version="1.0" encoding="utf-8"?>
<ds:datastoreItem xmlns:ds="http://schemas.openxmlformats.org/officeDocument/2006/customXml" ds:itemID="{769CBE31-7BCB-4A2C-93B5-4F6CA621BC5D}">
  <ds:schemaRefs/>
</ds:datastoreItem>
</file>

<file path=customXml/itemProps3.xml><?xml version="1.0" encoding="utf-8"?>
<ds:datastoreItem xmlns:ds="http://schemas.openxmlformats.org/officeDocument/2006/customXml" ds:itemID="{1C8C6693-8CE7-416A-8460-B0C79EEA5664}">
  <ds:schemaRefs/>
</ds:datastoreItem>
</file>

<file path=customXml/itemProps4.xml><?xml version="1.0" encoding="utf-8"?>
<ds:datastoreItem xmlns:ds="http://schemas.openxmlformats.org/officeDocument/2006/customXml" ds:itemID="{9AFF0BDA-4FD6-4265-8D47-0D93FD184334}">
  <ds:schemaRefs/>
</ds:datastoreItem>
</file>

<file path=customXml/itemProps5.xml><?xml version="1.0" encoding="utf-8"?>
<ds:datastoreItem xmlns:ds="http://schemas.openxmlformats.org/officeDocument/2006/customXml" ds:itemID="{D557FD94-D30B-4177-BE6F-A66C720DC64D}">
  <ds:schemaRefs/>
</ds:datastoreItem>
</file>

<file path=customXml/itemProps6.xml><?xml version="1.0" encoding="utf-8"?>
<ds:datastoreItem xmlns:ds="http://schemas.openxmlformats.org/officeDocument/2006/customXml" ds:itemID="{DB5BEB77-F677-4840-ADCB-E1C82E16207B}">
  <ds:schemaRefs/>
</ds:datastoreItem>
</file>

<file path=customXml/itemProps7.xml><?xml version="1.0" encoding="utf-8"?>
<ds:datastoreItem xmlns:ds="http://schemas.openxmlformats.org/officeDocument/2006/customXml" ds:itemID="{B5360B36-E681-479D-A26C-C1F2094A3B4C}">
  <ds:schemaRefs/>
</ds:datastoreItem>
</file>

<file path=customXml/itemProps8.xml><?xml version="1.0" encoding="utf-8"?>
<ds:datastoreItem xmlns:ds="http://schemas.openxmlformats.org/officeDocument/2006/customXml" ds:itemID="{79105FAC-1A9E-4EFC-8407-8F0953417F76}">
  <ds:schemaRefs/>
</ds:datastoreItem>
</file>

<file path=customXml/itemProps9.xml><?xml version="1.0" encoding="utf-8"?>
<ds:datastoreItem xmlns:ds="http://schemas.openxmlformats.org/officeDocument/2006/customXml" ds:itemID="{2648B134-4410-487D-A64F-6E5E441B269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1792</TotalTime>
  <Words>156</Words>
  <Application>Microsoft Office PowerPoint</Application>
  <PresentationFormat>On-screen Show (4:3)</PresentationFormat>
  <Paragraphs>56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Angles</vt:lpstr>
      <vt:lpstr>Изваждане от 13  на числата 5 и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г. Солакова оу „христо смирненски“ кубрат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29</cp:revision>
  <dcterms:created xsi:type="dcterms:W3CDTF">2011-04-03T15:58:25Z</dcterms:created>
  <dcterms:modified xsi:type="dcterms:W3CDTF">2011-04-10T18:27:19Z</dcterms:modified>
</cp:coreProperties>
</file>